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6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9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6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3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0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BB53-3785-4DF9-833E-85D77A91F15E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2491-3E32-45D2-86DA-97AAE1AB1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5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5953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20688"/>
            <a:ext cx="683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Arial Black" panose="020B0A04020102020204" pitchFamily="34" charset="0"/>
              </a:rPr>
              <a:t>Огурецкий</a:t>
            </a:r>
            <a:r>
              <a:rPr lang="ru-RU" sz="3200" dirty="0" smtClean="0">
                <a:latin typeface="Arial Black" panose="020B0A04020102020204" pitchFamily="34" charset="0"/>
              </a:rPr>
              <a:t>  </a:t>
            </a:r>
            <a:r>
              <a:rPr lang="ru-RU" sz="3200" dirty="0"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latin typeface="Arial Black" panose="020B0A04020102020204" pitchFamily="34" charset="0"/>
              </a:rPr>
              <a:t>ётр Игнатьевич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7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Фейзиков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Саша, я учусь в 1 «А» классе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Верхнедвинской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гимназии.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совсем маленький, когда впервые увидел красивые блестящие медали. Я хотел с ними поиграть, но бабушка сказала, что это не игрушки, а награды моего прадедушки. Тогда я ничего не понял, но часто вспоминал, что в шкафу лежат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мне очень хотелось посмотреть и потрогать.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И вот теперь, когда я стал школьником, бабушка достала их из шкафа и стала рассказывать мне о моём прадедушке, показывая его фотографии и награды.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3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97346"/>
            <a:ext cx="8208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Оказывается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мой прадедушка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Пётр Игнатьевич был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героем.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воевал с врагами, которые пришли в его родную Освею. Вместе с другими партизанами они жили в лесу в землянках. Командиром у них был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Симацкий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мой прадедушка был комиссаром. У партизан было настоящее оружие, и они ходили на задания: сражались с фашистами, взрывали поезда на железной дороге. Однажды он был ранен и лечился в госпитале, а когда поправился, воевал снова, пока не прогнали врагов с родной земли.  За смелость его наградили медалями и орденом.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Жаль, что я его никогда не видел, но я всегда буду помнить, какой мой прадедушка герой.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 им горжусь и благодарен всем тем, кто воевал за то,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 в свободной и мирной Республике Беларусь.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1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" y="-3018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76672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Знакомьтесь: мой прадедушка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Пётр Игнатьевич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8" y="1073471"/>
            <a:ext cx="2862000" cy="438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96" y="1073472"/>
            <a:ext cx="3228262" cy="43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36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" y="-3018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763"/>
            <a:ext cx="7992888" cy="532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2341" y="6093296"/>
            <a:ext cx="304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боевых товарищей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6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" y="-3018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73" y="1153320"/>
            <a:ext cx="7452750" cy="50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4476" y="692696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моего прадедушки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0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" y="-3018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241"/>
            <a:ext cx="16277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64" y="393241"/>
            <a:ext cx="4216901" cy="603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61015"/>
            <a:ext cx="2743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" y="-3018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4" y="858118"/>
            <a:ext cx="3938525" cy="264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08" y="1712312"/>
            <a:ext cx="2255887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88786"/>
            <a:ext cx="357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 - моя гордость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6" y="3800944"/>
            <a:ext cx="2035583" cy="270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5" y="764704"/>
            <a:ext cx="2108518" cy="18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55" y="4035922"/>
            <a:ext cx="59372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032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Danilovich</cp:lastModifiedBy>
  <cp:revision>5</cp:revision>
  <dcterms:created xsi:type="dcterms:W3CDTF">2020-04-16T07:16:07Z</dcterms:created>
  <dcterms:modified xsi:type="dcterms:W3CDTF">2020-04-17T08:17:13Z</dcterms:modified>
</cp:coreProperties>
</file>