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60" r:id="rId7"/>
    <p:sldId id="259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9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9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5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0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7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7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5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0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83DF-3B03-4907-A32B-79D801772CA1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A510-BA70-483C-B7A3-94B2CA02F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i.pinimg.com/736x/e2/14/83/e2148333255295070382dfbfc842926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"/>
            <a:ext cx="9164568" cy="68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628800"/>
            <a:ext cx="70135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войны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семьи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Синькевича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«А» класса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Верхнедвинская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44824"/>
            <a:ext cx="67579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горжусь вами,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прабабушки и прадедушки!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351" y="692696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Паша, 10 мая мне исполнится 8 лет.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война – это когда люди завоёвывают чужую территорию, убивают людей или забирают их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заставляют тяжело работать. Война – это горе для тех людей, которые потеряли своих близких.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рассказать о своих родных, которые жили во время Великой Отечественной войны, о моих прадедушках и прабабушках.  Их я видел только на фотографиях, о них мне рассказали мама и папа. В нашей семье даже сохранились медали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прадедушки Никиты, которые мне нравится рассматривать. Для меня – это ценность. Мои прадедушки защищали нашу Родину и даже были ранены. Две прабабушки находились в концлагерях и просто чудом спаслись. Концлагерь, как 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это бесплатный тяжелый труд, от которого многие люди даже умирали.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26876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видел войны, но по рассказам родителей это очень страшно. А мои родные, которые защищали нашу землю, для меня являются героями. То, что они жертвовали собой ради нашей свободы  - это очень ценно. Мы живем в мирной стране, на своей земле и никому не должны отдавать её. А о своих героях мы должны  помнить всегда.</a:t>
            </a:r>
            <a:endParaRPr lang="ru-RU" sz="2000" dirty="0"/>
          </a:p>
        </p:txBody>
      </p:sp>
      <p:pic>
        <p:nvPicPr>
          <p:cNvPr id="4" name="Рисунок 3" descr="https://i.pinimg.com/736x/e2/14/83/e2148333255295070382dfbfc8429268.jp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924175" cy="22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0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2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3"/>
          <a:stretch/>
        </p:blipFill>
        <p:spPr bwMode="auto">
          <a:xfrm>
            <a:off x="179512" y="332656"/>
            <a:ext cx="24008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305442" cy="389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9773"/>
            <a:ext cx="2954148" cy="26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5" b="57102"/>
          <a:stretch/>
        </p:blipFill>
        <p:spPr bwMode="auto">
          <a:xfrm>
            <a:off x="2893512" y="637456"/>
            <a:ext cx="4149896" cy="16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154963" cy="458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36712"/>
            <a:ext cx="655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прадедушки Кравченко Никиты Ефимовича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9" y="0"/>
            <a:ext cx="9173133" cy="68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672408" cy="491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7787" y="3717032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</a:p>
          <a:p>
            <a:endParaRPr lang="ru-RU" dirty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Романцевич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Матвей Александрович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1911 году в д.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Тороповка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Браславского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Воевал артиллеристом в польской армии. Умер в 1989 году.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8955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1" y="404664"/>
            <a:ext cx="3166593" cy="510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2129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Шинкевич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Филипп Александрович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1911 году в д.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Пекаличи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Гомельской области. Воевал миномётчиком. Был тяжело ранен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Кёнигсберге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долго  лежал в госпитале, вернулся с войны только в 1946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множеством медалей.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 сожалению, не сохранились). Умер в 1986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183"/>
            <a:ext cx="3885198" cy="477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9888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Шинкевич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Степановна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1921 году в д.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Василевка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Гомельской области. Все жители д.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Пекаличи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согнаны в концлагерь «Озаричи». Огромное количество узников болели сыпным тифом, в том числе и бабушка. Всех больных и умерших сжигали в крематории. По дороге в крематорий машину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узниками освободили партизаны. Вскоре после этого армия генерал- лейтенанта П.И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освободила всех узников концлагеря. Умерла в 2006 году.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8" y="0"/>
            <a:ext cx="9151844" cy="68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210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8479" y="32905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Синькевич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Павловна.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1925 году в д.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Росица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Верхнедвинского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В 1942 году была вывезена в Германию. Умерла в 2007 году.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Danilovich</cp:lastModifiedBy>
  <cp:revision>6</cp:revision>
  <dcterms:created xsi:type="dcterms:W3CDTF">2020-04-16T08:27:10Z</dcterms:created>
  <dcterms:modified xsi:type="dcterms:W3CDTF">2020-04-17T08:36:15Z</dcterms:modified>
</cp:coreProperties>
</file>