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7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4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5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1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8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9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BDD3-4B03-4FBA-AD0A-6E06EDA31BF3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547BE-52F0-4A51-B0F7-24B638F28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i/145612/0012-01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" y="-23983"/>
            <a:ext cx="9140521" cy="688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835"/>
            <a:ext cx="3888432" cy="5529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2968545"/>
            <a:ext cx="431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Arial Black" panose="020B0A04020102020204" pitchFamily="34" charset="0"/>
              </a:rPr>
              <a:t>Стодольник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2400" dirty="0" err="1" smtClean="0">
                <a:latin typeface="Arial Black" panose="020B0A04020102020204" pitchFamily="34" charset="0"/>
              </a:rPr>
              <a:t>Юльян</a:t>
            </a: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Константинович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40004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"/>
            <a:ext cx="9144000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88640"/>
            <a:ext cx="58326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Пиварович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Ксения. Я учусь в 1 «А» классе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Верхнедвинской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гимназии. </a:t>
            </a:r>
          </a:p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в мирное время, улыбаюсь, радуюсь жизни, учусь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этого когда-то давно наши прабабушки и прадедушки сражались на фронтах войны.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мой прадедушка  по папиной линии,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Стодольник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Юльян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Константинович, принимал участие в Великой Отечественной войне.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своём прадедушке я знаю, что он родился в д. Пасеки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Докшицкого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Порплищенского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совета              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1926 года.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Докшицком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районном военном комиссариате Витебской области  он был признан годным к строевой службе,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действительную военную службу и направлен в часть 15 июля 1944 года в 407 стрелковый полк стрелком.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Военную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присягу  прадедушка принял 9 сентября 1944 года. В октябре 1944 был  он был направлен в  68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 полк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пулемётчика. В связи с ранением мягких тканей (в коленном суставе) 4 октября 1944 года и тяжёлым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щёку 16 апреля 1945 года был эвакуирован и находился на излечении в госпитале № 3467. Осколок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колене так и остался. 16 июля 1945 года был уволен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демобилизован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13" y="1154437"/>
            <a:ext cx="2688659" cy="263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9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96" y="9111"/>
            <a:ext cx="9144000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889844"/>
            <a:ext cx="676875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Стодольник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Юльян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Константинович  был награждён Орденом Отечественной войны 1 степени и медалями: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05.02.1946г -  «Медалью за победу над Германией в Вов 1941-1945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17.01.1948 – медалью  «За боевые заслуги»;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25.07 1969 – юбилейной медалью  «50 лет вооружённых сил СССР»;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 – Знаком «25 лет Победы в ВОВ 1941-1945»;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19.09 1976 – Юбилейной медалью «30 лет Победы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28.01.1978 -  Юбилейной медалью «60 лет Победы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11.03.1985 -  Орденом Отечественной войны 1 степени. </a:t>
            </a:r>
          </a:p>
          <a:p>
            <a:pPr indent="4500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Трагически умер 25.03.1985г.</a:t>
            </a:r>
          </a:p>
        </p:txBody>
      </p:sp>
    </p:spTree>
    <p:extLst>
      <p:ext uri="{BB962C8B-B14F-4D97-AF65-F5344CB8AC3E}">
        <p14:creationId xmlns:p14="http://schemas.microsoft.com/office/powerpoint/2010/main" val="142795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"/>
            <a:ext cx="9144000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lenovo\AppData\Local\Microsoft\Windows\INetCache\Content.Word\IMG-f523a776e13569ec8555d15a37bde36f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" r="12193" b="745"/>
          <a:stretch/>
        </p:blipFill>
        <p:spPr bwMode="auto">
          <a:xfrm>
            <a:off x="683568" y="1268760"/>
            <a:ext cx="7848872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404664"/>
            <a:ext cx="5248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Статья, написанная моим дальним родственником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выток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Докшицкого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4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" y="5752"/>
            <a:ext cx="9144000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едаль «За боевые заслуги» Юльяна Константиновича Стодольн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9978"/>
            <a:ext cx="8208912" cy="3763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71800" y="4653136"/>
            <a:ext cx="607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ЦАМО. Фонд 33. Опись 744808. Единица хранения 1756; 7.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86126" y="530926"/>
            <a:ext cx="21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подвига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8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ae/000c8bcd-753e207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" y="5752"/>
            <a:ext cx="9144000" cy="68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711878"/>
            <a:ext cx="8085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восхищаюсь и горжусь тобой,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 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Стодольник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Юльян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Константинович.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66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340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Danilovich</cp:lastModifiedBy>
  <cp:revision>7</cp:revision>
  <dcterms:created xsi:type="dcterms:W3CDTF">2020-04-17T09:16:28Z</dcterms:created>
  <dcterms:modified xsi:type="dcterms:W3CDTF">2020-04-20T07:18:48Z</dcterms:modified>
</cp:coreProperties>
</file>