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D70A-84B6-4D21-AC70-86ABD2D13C1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E1F-0799-4BA8-8701-E8B146427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1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D70A-84B6-4D21-AC70-86ABD2D13C1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E1F-0799-4BA8-8701-E8B146427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5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D70A-84B6-4D21-AC70-86ABD2D13C1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E1F-0799-4BA8-8701-E8B146427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8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D70A-84B6-4D21-AC70-86ABD2D13C1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E1F-0799-4BA8-8701-E8B146427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1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D70A-84B6-4D21-AC70-86ABD2D13C1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E1F-0799-4BA8-8701-E8B146427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5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D70A-84B6-4D21-AC70-86ABD2D13C1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E1F-0799-4BA8-8701-E8B146427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3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D70A-84B6-4D21-AC70-86ABD2D13C1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E1F-0799-4BA8-8701-E8B146427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35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D70A-84B6-4D21-AC70-86ABD2D13C1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E1F-0799-4BA8-8701-E8B146427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4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D70A-84B6-4D21-AC70-86ABD2D13C1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E1F-0799-4BA8-8701-E8B146427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7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D70A-84B6-4D21-AC70-86ABD2D13C1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E1F-0799-4BA8-8701-E8B146427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6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D70A-84B6-4D21-AC70-86ABD2D13C1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E1F-0799-4BA8-8701-E8B146427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6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8D70A-84B6-4D21-AC70-86ABD2D13C1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5E1F-0799-4BA8-8701-E8B146427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4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Pictures\Saved Pictures\s1200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" y="37148"/>
            <a:ext cx="9141744" cy="685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620688"/>
            <a:ext cx="410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Наумчик Галина Павловна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3549916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36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ds04.infourok.ru/uploads/ex/119a/0012d649-ccacfad5/img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" y="-1336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916832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Меня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зовут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Картенько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Филипп. 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учусь в 1 «А» классе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Верхнедвинской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гимназии.  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поделиться с вами  воспоминаниями  моей прабабушки Наумчик Галины Павловны (22.08.1925 – 27.03.2019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 14.08.1943г. была вывезена на каторжные работы в Германию.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она рассказывала.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25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ds04.infourok.ru/uploads/ex/119a/0012d649-ccacfad5/img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166842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нас собрали на станции Борковичи. Шла война, мне было  16 лет,  и очень страшно от того, что надо покинуть родной дом и ехать в страну врага рабами.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ждал эшелон с уже загруженной молодёжью из Дриссы и деревень района. Погрузили в вагоны-телятники по 50 человек. На каждый вагон  - два немца с автоматами. Привезли в Полоцк и сразу отправили в лагерь за колючую проволоку. Собрали молодёжь из других районов, и 18 августа повезли на запад через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Крулевщизну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пути поезд обстреляли партизаны, но спасти нас им не удалось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372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119a/0012d649-ccacfad5/img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" y="27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908720"/>
            <a:ext cx="67687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Привезли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Даугавпилс, затем в Гданьск. Там уже ждали  «купцы». Я и ещё 33 девушки из Луначарского сельского совета решили держаться вместе.  Нас направили на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судоверфь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перекидывали камни с места на место.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перевели на фабрику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Шихао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Работали по 12 часов – с 7 утра до 7 вечера. Жили в бараках по 16 человек, спали на двухэтажных кроватях. Кормили очень плохо: один раз в обед давали баланду, где часто плавали черви из овощей. Утром и вечером давали так называемый «кофе». В пятницу на неделю выдавали одну буханку хлеба с опилками. Этот хлеб мы сразу же съедали, а потом оставшиеся дни питались только баландой.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я провела в фашисткой неволе. После войны  я вернулась на Родину, устроилась работать в Волынцах, вышла замуж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"/>
            <a:ext cx="9144000" cy="68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3978"/>
            <a:ext cx="4032448" cy="5851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4509120"/>
            <a:ext cx="34195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Низкий поклон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вам,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ветераны!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1324" y="692696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lvl="0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Так 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случилось, что  моя прабабушка Наумчик Галина Павловна  не дожила до великой даты  75-летия Победы  чуть больше года.</a:t>
            </a:r>
          </a:p>
          <a:p>
            <a:pPr marL="360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буду помнить  рассказы моей прабабушки  о том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страшном времени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постараюсь сохранить о ней память на всю свою жизнь. </a:t>
            </a:r>
          </a:p>
          <a:p>
            <a:pPr marL="360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тебе, моя прабабушка, за то, что я есть и живу в мирной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87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73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Danilovich</cp:lastModifiedBy>
  <cp:revision>5</cp:revision>
  <dcterms:created xsi:type="dcterms:W3CDTF">2020-04-16T07:53:40Z</dcterms:created>
  <dcterms:modified xsi:type="dcterms:W3CDTF">2020-04-17T08:10:38Z</dcterms:modified>
</cp:coreProperties>
</file>